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AB1A5-74B7-DF75-110C-A4BA57342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4647AA-0D9F-52D2-6B9D-4BF9742ED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2BF7D-6A1E-A42B-3DE1-261B33EC5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9B2E3-2680-3CBD-AAF2-163FFCFAC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33FC86-8E25-D921-A602-00B005244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5860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BC40-48DC-1C85-59A7-19ABE80F1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7EF5B6-A05D-4443-E82C-489A2DA6B6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BFBAD-5E2C-7808-F5C9-B12530E31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B21FF-F00A-ACD5-D46A-7005AB6A5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723E9-4563-0062-B6B3-E7D620C74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024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38C33A-573C-3FE7-4142-B7BA103510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BC9626-E4B2-6DC7-4BFC-A20ED9BE83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2FB0F-2C18-FD73-C66B-790D62055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1AC59-81D1-D04F-0AAC-6DB4954AD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FA4ED-5D96-EA33-853B-E5908A7CE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493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6AB5B-340A-571C-7865-2697BC70F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77241-D36B-1DFC-7948-0320B8C94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0219D-028A-D6FA-43BF-9A362EDF4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24FB3-E1ED-A190-B6A4-3522BBDC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3A886-9DAE-0FC5-0381-C0ED6E56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0559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0A31-E599-8A5D-F0D5-5A4048263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5966E-06F9-AC78-EBF6-30BC84D47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FFB44-DA76-87B9-FDA3-DC15E83D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A4179-6EB1-36EC-DC0D-C2B2F3411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6C2F4-13BD-0B7A-EBCD-B6C22E094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1130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5A046-F930-1712-35A5-1386988E9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175AF-7981-53B1-BF5B-E2947CF580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BE3F95-F985-4E12-798E-2CFDFD03DD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C74A32-1AF4-4189-7149-21D308EA3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35300-AEFC-04F1-5DC8-32ABC1582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BC962-FE3E-9FDD-89C0-FFEF51E9B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2109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A5F31-8F78-A8A1-1948-4CD00931B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E2748-E105-F5C8-8EDB-8EB2EDB45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22948A-02E4-B33D-F8DE-6033814298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B5688F-668B-9E0E-10D4-8A7DD3E898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193D16-6FA7-6577-4BCE-EC89438718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8A943F-77CB-2ECC-F896-20426929D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495A69-5A1A-F704-A4E2-F34BE559F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1D72DA-67A6-122A-4ECB-B1B54AE48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2441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4B64E-2675-CA4D-127C-92B5CE848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B468E0-A5B4-A0BF-B74A-07F2B30F8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FF58C2-A1B3-B793-D6F8-325318E11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04ADEF-2828-6D8A-0C07-81C7DBAE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7217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936EE-6D5C-F896-15AB-BBE267B45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4EC39B-E3AC-E014-92B1-209201512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FA30A2-F773-F4A7-2517-488DAA40A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8927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F33E4-E763-1482-77FB-54757F74F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997E8-3714-3392-64BF-F285AC34F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83FA32-2215-6BB5-8E60-311C1974B8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F31E7C-2389-138D-9311-002050800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703F85-D729-154D-964C-E101E8024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AAB07C-3EBA-35FB-376B-BEC4F2E80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88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75C84-7586-BA40-C17C-07A019EFC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54EDF7-1338-9D82-7A8E-027A193C0B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35E3F-84F5-22B1-80A1-E599D80BBC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1EFF1C-43EF-43FE-0113-E026D737B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CC9A6-2861-4C4C-30E8-A10BB85FA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63E461-EC20-3061-7CF4-344F12C46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5189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24E0C6-CA99-C32E-7D01-DE0B0EB91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22939-D9FF-473C-3D67-869296883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9EF6E-F91E-A9EC-B6B5-8B4434772D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29C93-E694-45AC-AE6E-AA1451AE1D96}" type="datetimeFigureOut">
              <a:rPr lang="en-IN" smtClean="0"/>
              <a:t>14-11-2022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7E02-C905-F81E-C4DD-061157C09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3D247-E208-ED8B-BF49-258CC5F8A9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E8575-CBDF-4B7E-8BB6-4C396D1974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906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D9A77448-DA8F-D8B4-800B-52347E91AF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0929257" cy="582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35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Ramakrishna Bysani</dc:creator>
  <cp:lastModifiedBy>Ramakrishna Bysani</cp:lastModifiedBy>
  <cp:revision>2</cp:revision>
  <dcterms:created xsi:type="dcterms:W3CDTF">2022-11-14T10:04:44Z</dcterms:created>
  <dcterms:modified xsi:type="dcterms:W3CDTF">2022-11-14T10:07:33Z</dcterms:modified>
</cp:coreProperties>
</file>

<file path=docProps/thumbnail.jpeg>
</file>